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5" d="100"/>
          <a:sy n="95" d="100"/>
        </p:scale>
        <p:origin x="204" y="300"/>
      </p:cViewPr>
      <p:guideLst>
        <p:guide orient="horz" pos="2432"/>
        <p:guide pos="37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7E023-4CB0-451D-9082-BC0EA2553530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2873-121D-426F-86F6-49A96BCC26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05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59389-C564-43C7-9306-D21CAA04B075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BA9D3-5013-46D1-972E-88534BA77E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29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0377F-2E20-4217-92E7-CB6E9857E0A4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18EE5-2272-4BAB-9C71-C266DF15EB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2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3E251-5D17-4C20-B803-68E19902E4B8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F718E-5C75-469F-9B53-0DDDDC1734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78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8505-8C1C-4833-AC0C-75B6E66D64E9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6E1D0-43D6-4081-8106-C53CF41B54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79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372E4-827D-4D30-8861-8B1522B08E65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7ED6B-6FB4-4997-A728-79849B32E3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4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15D29-F35C-4C4A-8BC2-C77E5F663D1D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475B-2B9E-401F-9455-8E622ABFA8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73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0923-6C0D-4FA7-B95B-33E6E5F6B38F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81AD0-1E20-4167-923F-9E3351A30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88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BBCF-9E5E-45D3-90F3-D920FE6436CD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9EA42-B9DF-46B1-A2DC-445E9F5752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33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C9CEB-D4DD-4964-93C0-A9816A5597EF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73C5A-9F81-4585-9C88-3659BFD935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11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BBE54-8A2A-4E85-8ABD-F884A48D8FA7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DB9B8-D5DB-4E16-93A9-5F094BE0A9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69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69FFD8-149D-4FF0-97E3-8CDBA4AC8899}" type="datetimeFigureOut">
              <a:rPr lang="en-US"/>
              <a:pPr>
                <a:defRPr/>
              </a:pPr>
              <a:t>9/2/2010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A23889-4C2F-4090-94AB-F8103499E1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jpeg"/><Relationship Id="rId7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33.png"/><Relationship Id="rId3" Type="http://schemas.openxmlformats.org/officeDocument/2006/relationships/audio" Target="../media/audio9.wav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6" Type="http://schemas.openxmlformats.org/officeDocument/2006/relationships/image" Target="../media/image26.png"/><Relationship Id="rId11" Type="http://schemas.openxmlformats.org/officeDocument/2006/relationships/image" Target="../media/image17.jpeg"/><Relationship Id="rId5" Type="http://schemas.openxmlformats.org/officeDocument/2006/relationships/image" Target="../media/image7.jpeg"/><Relationship Id="rId10" Type="http://schemas.openxmlformats.org/officeDocument/2006/relationships/image" Target="../media/image3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6" Type="http://schemas.openxmlformats.org/officeDocument/2006/relationships/image" Target="../media/image26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Pictur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ontheroad.jpg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0" y="0"/>
            <a:ext cx="9143999" cy="6834333"/>
          </a:xfrm>
          <a:prstGeom prst="notchedRightArrow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428596" y="5143512"/>
            <a:ext cx="5286412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Arial" pitchFamily="34" charset="0"/>
                <a:cs typeface="Arial" pitchFamily="34" charset="0"/>
              </a:rPr>
              <a:t>Foucault on Surveillance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Whoo1300.wav">
            <a:hlinkClick r:id="" action="ppaction://media"/>
          </p:cNvPr>
          <p:cNvPicPr>
            <a:picLocks noRot="1" noChangeAspect="1"/>
          </p:cNvPicPr>
          <p:nvPr>
            <a:wavAudioFile r:embed="rId1" name="Whoosh 3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28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XPL1316.WAV">
            <a:hlinkClick r:id="" action="ppaction://media"/>
          </p:cNvPr>
          <p:cNvPicPr>
            <a:picLocks noRot="1" noChangeAspect="1"/>
          </p:cNvPicPr>
          <p:nvPr>
            <a:wavAudioFile r:embed="rId2" name="EXPLODE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1071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ctv1316.wav">
            <a:hlinkClick r:id="" action="ppaction://media"/>
          </p:cNvPr>
          <p:cNvPicPr>
            <a:picLocks noRot="1" noChangeAspect="1"/>
          </p:cNvPicPr>
          <p:nvPr>
            <a:wavAudioFile r:embed="rId3" name="octv_Surveillance1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6286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0166" y="2346952"/>
            <a:ext cx="7572428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Crime </a:t>
            </a:r>
            <a:r>
              <a:rPr lang="en-GB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</a:t>
            </a:r>
            <a:r>
              <a:rPr lang="en-GB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Deviance Channel</a:t>
            </a:r>
            <a:endParaRPr lang="en-GB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Chris\My Documents\Sociology\Publishers\Online Classroom\Channels\Deviance\PowerPoint\Surveillance\Professor_Clive_Norris_ESYT_Still_11_3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7884" y="111755"/>
            <a:ext cx="3189288" cy="18716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Picture 11" descr="octv_new_logo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214563"/>
            <a:ext cx="26479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877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377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877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16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5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5.55556E-7 1.029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g_surv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Chris\My Documents\Sociology\Publishers\Online Classroom\Channels\Deviance\PowerPoint\Surveillance\Professor_Clive_Norris_ESYT_Still_11_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4843486"/>
            <a:ext cx="3189288" cy="18716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ris1378.wav">
            <a:hlinkClick r:id="" action="ppaction://media"/>
          </p:cNvPr>
          <p:cNvPicPr>
            <a:picLocks noRot="1" noChangeAspect="1"/>
          </p:cNvPicPr>
          <p:nvPr>
            <a:wavAudioFile r:embed="rId1" name="prisoner_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ctv1378.wav">
            <a:hlinkClick r:id="" action="ppaction://media"/>
          </p:cNvPr>
          <p:cNvPicPr>
            <a:picLocks noRot="1" noChangeAspect="1"/>
          </p:cNvPicPr>
          <p:nvPr>
            <a:wavAudioFile r:embed="rId2" name="octv_Surveillance2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oucaul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538" y="571480"/>
            <a:ext cx="3248658" cy="5214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1" name="Picture 6" descr="C:\Documents and Settings\Chris\My Documents\Sociology\Publishers\Online Classroom\Channels\Deviance\PowerPoint\Surveillance\surveillance-ligh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7881" y="233364"/>
            <a:ext cx="5540003" cy="46243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7" descr="C:\Documents and Settings\Chris\My Documents\Sociology\Publishers\Online Classroom\Channels\Deviance\PowerPoint\Surveillance\surveillance-window-sign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38275" y="1017588"/>
            <a:ext cx="3259138" cy="308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Documents and Settings\Chris\My Documents\Sociology\Publishers\Online Classroom\Channels\Deviance\PowerPoint\Surveillance\ACS-Surveillance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14500" y="1362075"/>
            <a:ext cx="2624138" cy="238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716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71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8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bg_surv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Chris\My Documents\Sociology\Publishers\Online Classroom\Channels\Deviance\PowerPoint\Surveillance\Professor_Clive_Norris_ESYT_Still_11_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843486"/>
            <a:ext cx="3189288" cy="18716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Picture 2" descr="C:\Documents and Settings\Chris\My Documents\Sociology\Publishers\Online Classroom\Channels\Deviance\PowerPoint\Surveillance\punish4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071538" y="571480"/>
            <a:ext cx="4270398" cy="322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Documents and Settings\Chris\My Documents\Sociology\Publishers\Online Classroom\Channels\Deviance\PowerPoint\Surveillance\punish3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5942" t="2371" r="4927" b="4641"/>
          <a:stretch>
            <a:fillRect/>
          </a:stretch>
        </p:blipFill>
        <p:spPr bwMode="auto">
          <a:xfrm>
            <a:off x="4429124" y="1000108"/>
            <a:ext cx="2496817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Documents and Settings\Chris\My Documents\Sociology\Publishers\Online Classroom\Channels\Deviance\PowerPoint\Surveillance\punish1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28728" y="2714620"/>
            <a:ext cx="3500462" cy="347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1" descr="C:\Documents and Settings\Chris\My Documents\Sociology\Publishers\Online Classroom\Channels\Deviance\PowerPoint\Surveillance\watched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312738"/>
            <a:ext cx="3654441" cy="4123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2" descr="C:\Documents and Settings\Chris\My Documents\Sociology\Publishers\Online Classroom\Channels\Deviance\PowerPoint\Surveillance\watched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04" y="4670324"/>
            <a:ext cx="3240000" cy="14733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7" name="Picture 13" descr="C:\Documents and Settings\Chris\My Documents\Sociology\Publishers\Online Classroom\Channels\Deviance\PowerPoint\Surveillance\watched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4546" y="669796"/>
            <a:ext cx="3240000" cy="14973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8" name="TextBox 17"/>
          <p:cNvSpPr txBox="1"/>
          <p:nvPr/>
        </p:nvSpPr>
        <p:spPr>
          <a:xfrm>
            <a:off x="5072066" y="3000372"/>
            <a:ext cx="3857684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“Anticipatory Conformity”</a:t>
            </a:r>
            <a:endParaRPr lang="en-GB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xit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Chris\My Documents\Sociology\Publishers\Online Classroom\Channels\Deviance\PowerPoint\Surveillance\NYC41412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lum bright="40000" contrast="-66000"/>
          </a:blip>
          <a:srcRect/>
          <a:stretch>
            <a:fillRect/>
          </a:stretch>
        </p:blipFill>
        <p:spPr bwMode="auto">
          <a:xfrm>
            <a:off x="-1" y="-1"/>
            <a:ext cx="9144001" cy="6864721"/>
          </a:xfrm>
          <a:prstGeom prst="rect">
            <a:avLst/>
          </a:prstGeom>
          <a:noFill/>
        </p:spPr>
      </p:pic>
      <p:pic>
        <p:nvPicPr>
          <p:cNvPr id="5" name="Picture 2" descr="C:\Documents and Settings\Chris\My Documents\Sociology\Publishers\Online Classroom\Channels\Deviance\PowerPoint\Surveillance\Professor_Clive_Norris_ESYT_Still_11_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4843486"/>
            <a:ext cx="3189288" cy="18716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octv1519.wav">
            <a:hlinkClick r:id="" action="ppaction://media"/>
          </p:cNvPr>
          <p:cNvPicPr>
            <a:picLocks noRot="1" noChangeAspect="1"/>
          </p:cNvPicPr>
          <p:nvPr>
            <a:wavAudioFile r:embed="rId1" name="octv_Surveillance3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285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C:\Documents and Settings\Chris\My Documents\Sociology\Publishers\Online Classroom\Channels\Deviance\PowerPoint\Surveillance\panopticon.jpg"/>
          <p:cNvPicPr>
            <a:picLocks noChangeAspect="1" noChangeArrowheads="1"/>
          </p:cNvPicPr>
          <p:nvPr/>
        </p:nvPicPr>
        <p:blipFill>
          <a:blip r:embed="rId6"/>
          <a:srcRect t="3788" b="5302"/>
          <a:stretch>
            <a:fillRect/>
          </a:stretch>
        </p:blipFill>
        <p:spPr bwMode="auto">
          <a:xfrm>
            <a:off x="442610" y="500042"/>
            <a:ext cx="5497815" cy="44434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Picture 14" descr="C:\Documents and Settings\Chris\My Documents\Sociology\Publishers\Online Classroom\Channels\Deviance\PowerPoint\Surveillance\presidiomodelo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3657590"/>
            <a:ext cx="4500594" cy="30003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9" descr="C:\Documents and Settings\Chris\My Documents\Sociology\Publishers\Online Classroom\Channels\Deviance\PowerPoint\Surveillance\panopticon1_casestudie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0" y="714375"/>
            <a:ext cx="3508375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071934" y="-71462"/>
            <a:ext cx="5143536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Panoptican Prison</a:t>
            </a:r>
            <a:endParaRPr lang="en-GB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jail 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20" y="2928934"/>
            <a:ext cx="2717800" cy="3657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advClick="0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5" descr="bg_surv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ctv1613.wav" hidden="1">
            <a:hlinkClick r:id="" action="ppaction://media"/>
          </p:cNvPr>
          <p:cNvPicPr>
            <a:picLocks noRot="1" noChangeAspect="1"/>
          </p:cNvPicPr>
          <p:nvPr>
            <a:wavAudioFile r:embed="rId1" name="octv_Surveillance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ctv1628.wav" hidden="1">
            <a:hlinkClick r:id="" action="ppaction://media"/>
          </p:cNvPr>
          <p:cNvPicPr>
            <a:picLocks noRot="1" noChangeAspect="1"/>
          </p:cNvPicPr>
          <p:nvPr>
            <a:wavAudioFile r:embed="rId2" name="octv_Surveillance5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143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214942" y="214290"/>
            <a:ext cx="3429024" cy="15001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Above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Surveillance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Discipline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51999" y="851302"/>
            <a:ext cx="4320000" cy="1440000"/>
          </a:xfrm>
          <a:prstGeom prst="rightArrow">
            <a:avLst/>
          </a:prstGeom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Habitual Conformity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ight Arrow 12"/>
          <p:cNvSpPr>
            <a:spLocks/>
          </p:cNvSpPr>
          <p:nvPr/>
        </p:nvSpPr>
        <p:spPr>
          <a:xfrm>
            <a:off x="251998" y="2351500"/>
            <a:ext cx="4320000" cy="1440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Treatment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52000" y="3851698"/>
            <a:ext cx="4320000" cy="14400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Control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C:\Documents and Settings\Chris\My Documents\Sociology\Publishers\Online Classroom\Channels\Deviance\PowerPoint\Surveillance\Professor_Clive_Norris_ESYT_Still_11_3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4843486"/>
            <a:ext cx="3189288" cy="18716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Right Arrow 13"/>
          <p:cNvSpPr/>
          <p:nvPr/>
        </p:nvSpPr>
        <p:spPr>
          <a:xfrm>
            <a:off x="251999" y="5346586"/>
            <a:ext cx="4320000" cy="1440000"/>
          </a:xfrm>
          <a:prstGeom prst="rightArrow">
            <a:avLst/>
          </a:prstGeom>
          <a:solidFill>
            <a:schemeClr val="tx1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Punishment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Chris\My Documents\Sociology\Publishers\Online Classroom\Channels\Deviance\PowerPoint\Surveillance\cel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60956" y="2071678"/>
            <a:ext cx="4140200" cy="4572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octv1675.wav">
            <a:hlinkClick r:id="" action="ppaction://media"/>
          </p:cNvPr>
          <p:cNvPicPr>
            <a:picLocks noRot="1" noChangeAspect="1"/>
          </p:cNvPicPr>
          <p:nvPr>
            <a:wavAudioFile r:embed="rId1" name="octv_Surveillance4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5" descr="bg_surve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ctv1706.wav" hidden="1">
            <a:hlinkClick r:id="" action="ppaction://media"/>
          </p:cNvPr>
          <p:cNvPicPr>
            <a:picLocks noRot="1" noChangeAspect="1"/>
          </p:cNvPicPr>
          <p:nvPr>
            <a:wavAudioFile r:embed="rId1" name="octv_Surveillance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ctv1738.wav" hidden="1">
            <a:hlinkClick r:id="" action="ppaction://media"/>
          </p:cNvPr>
          <p:cNvPicPr>
            <a:picLocks noRot="1" noChangeAspect="1"/>
          </p:cNvPicPr>
          <p:nvPr>
            <a:wavAudioFile r:embed="rId2" name="octv_Surveillance5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143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Documents and Settings\Chris\My Documents\Sociology\Publishers\Online Classroom\Channels\Deviance\PowerPoint\Surveillance\Professor_Clive_Norris_ESYT_Still_11_3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4843486"/>
            <a:ext cx="3189288" cy="18716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octv1753.wav">
            <a:hlinkClick r:id="" action="ppaction://media"/>
          </p:cNvPr>
          <p:cNvPicPr>
            <a:picLocks noRot="1" noChangeAspect="1"/>
          </p:cNvPicPr>
          <p:nvPr>
            <a:wavAudioFile r:embed="rId2" name="octv_Surveillance5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28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Documents and Settings\Chris\My Documents\Sociology\Publishers\Online Classroom\Channels\Deviance\PowerPoint\Surveillance\cool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57688" y="1143000"/>
            <a:ext cx="4678362" cy="311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Documents and Settings\Chris\My Documents\Sociology\Publishers\Online Classroom\Channels\Deviance\PowerPoint\Surveillance\watched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521" y="214290"/>
            <a:ext cx="4875107" cy="55007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3" name="Picture 5" descr="C:\Documents and Settings\Chris\My Documents\Sociology\Publishers\Online Classroom\Channels\Deviance\PowerPoint\Surveillance\Surveillance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86116" y="2026103"/>
            <a:ext cx="2822586" cy="2474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ris1769.wav">
            <a:hlinkClick r:id="" action="ppaction://media"/>
          </p:cNvPr>
          <p:cNvPicPr>
            <a:picLocks noRot="1" noChangeAspect="1"/>
          </p:cNvPicPr>
          <p:nvPr>
            <a:wavAudioFile r:embed="rId3" name="prisoner_be_ seeing_you.wav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6072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5" descr="bg_surve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ctv1800.wav" hidden="1">
            <a:hlinkClick r:id="" action="ppaction://media"/>
          </p:cNvPr>
          <p:cNvPicPr>
            <a:picLocks noRot="1" noChangeAspect="1"/>
          </p:cNvPicPr>
          <p:nvPr>
            <a:wavAudioFile r:embed="rId1" name="octv_Surveillance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ctv1831.wav" hidden="1">
            <a:hlinkClick r:id="" action="ppaction://media"/>
          </p:cNvPr>
          <p:cNvPicPr>
            <a:picLocks noRot="1" noChangeAspect="1"/>
          </p:cNvPicPr>
          <p:nvPr>
            <a:wavAudioFile r:embed="rId2" name="octv_Surveillance5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143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Documents and Settings\Chris\My Documents\Sociology\Publishers\Online Classroom\Channels\Deviance\PowerPoint\Surveillance\Professor_Clive_Norris_ESYT_Still_11_3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1000108"/>
            <a:ext cx="3189288" cy="18716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60007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>
                <a:latin typeface="Arial" charset="0"/>
                <a:cs typeface="Arial" charset="0"/>
              </a:rPr>
              <a:t>© www.onlineclassroom.tv (2009)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Foucault 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Surveillance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857232"/>
            <a:ext cx="9144000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Clive Norris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Professor of Sociology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University of Sheffield</a:t>
            </a:r>
          </a:p>
        </p:txBody>
      </p:sp>
      <p:pic>
        <p:nvPicPr>
          <p:cNvPr id="19" name="pris1847.wav">
            <a:hlinkClick r:id="" action="ppaction://media"/>
          </p:cNvPr>
          <p:cNvPicPr>
            <a:picLocks noRot="1" noChangeAspect="1"/>
          </p:cNvPicPr>
          <p:nvPr>
            <a:wavAudioFile r:embed="rId3" name="prisoner_free_to_go2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4357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8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38</Words>
  <Application>Microsoft Office PowerPoint</Application>
  <PresentationFormat>On-screen Show (4:3)</PresentationFormat>
  <Paragraphs>17</Paragraphs>
  <Slides>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Foucault on Surveillance</dc:title>
  <dc:subject>Crime and Deviance Channel</dc:subject>
  <dc:creator>Chris.Livesey</dc:creator>
  <cp:lastModifiedBy>Chris.Livesey</cp:lastModifiedBy>
  <cp:revision>87</cp:revision>
  <dcterms:created xsi:type="dcterms:W3CDTF">2009-03-24T18:16:13Z</dcterms:created>
  <dcterms:modified xsi:type="dcterms:W3CDTF">2010-09-02T13:58:05Z</dcterms:modified>
</cp:coreProperties>
</file>