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5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 autoAdjust="0"/>
  </p:normalViewPr>
  <p:slideViewPr>
    <p:cSldViewPr>
      <p:cViewPr>
        <p:scale>
          <a:sx n="80" d="100"/>
          <a:sy n="80" d="100"/>
        </p:scale>
        <p:origin x="-22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6F16-67AD-4EF3-9785-BCCB0599FAF8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08D5-5E8A-4E52-B7CC-37BC450D68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1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6B03-07AD-4CE4-AF52-4F0EBBA6B55D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DED30-B229-4AF0-B071-00CBECB9D7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9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5CE7-9288-4439-A383-92562EBDEDB2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CD74-D13D-4C8D-8B6F-B4D889752D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28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6026-32C6-43A5-A469-6FFAD20D65BD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EC1C-C08A-479C-BF45-1B014D2D49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3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E0BE-F8A1-49B7-8EF6-0C0E675B7EBE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72CF-72DD-43E1-B322-854ED37B8F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76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8785-AA88-4533-A006-56DD9A907F25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75FC-B7D8-4FFD-B917-82A9586DF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20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C16D-04C1-4FFD-9E4E-D03C59F5CF56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89ED-BE84-4810-967B-9F273C00D2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44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DB95-0DB2-4DC5-87B2-AD6C29F8EBA8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B98C-45ED-4C22-B670-F1D0D45CCA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27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FA4D-096E-47FD-841B-A3F27B09F73B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36DA-7B39-4D53-B27B-561EE55278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28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EE40-9F42-416F-8641-AA270929AE8C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8783-7693-4FC6-8728-C93C457202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49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BFAA-3BC8-4A51-93E6-B3AC455DCC03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5C3C-9B70-4D49-A50E-A80E78CE4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9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FA77E3-5CDC-4B91-AC73-D2CAF443B057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5B55D-9F30-4D0B-B20B-8711539C01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audio" Target="../media/audio2.wav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slide" Target="slide33.xml"/><Relationship Id="rId5" Type="http://schemas.openxmlformats.org/officeDocument/2006/relationships/slide" Target="slide3.xml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3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hris\My Documents\Sociology\Publishers\Online Classroom\Channels\Deviance\PowerPoint\Millionaire\25064_full.jpg"/>
          <p:cNvPicPr>
            <a:picLocks noChangeAspect="1" noChangeArrowheads="1"/>
          </p:cNvPicPr>
          <p:nvPr/>
        </p:nvPicPr>
        <p:blipFill>
          <a:blip r:embed="rId3">
            <a:lum bright="2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1472" y="357166"/>
            <a:ext cx="8001056" cy="614366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1000108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500174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2168" y="2898453"/>
            <a:ext cx="302414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Documents and Settings\Chris\My Documents\Sociology\Publishers\Online Classroom\Channels\Deviance\PowerPoint\Millionaire\wwtba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3846">
            <a:off x="142844" y="3318284"/>
            <a:ext cx="2892287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Mill3818.wav">
            <a:hlinkClick r:id="" action="ppaction://media"/>
          </p:cNvPr>
          <p:cNvPicPr>
            <a:picLocks noRot="1" noChangeAspect="1"/>
          </p:cNvPicPr>
          <p:nvPr>
            <a:wavAudioFile r:embed="rId1" name="Millionaire_theme_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71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Chris\My Documents\Sociology\Publishers\Online Classroom\Channels\Deviance\PowerPoint\Millionaire\wide_sh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42590">
            <a:off x="977792" y="4340144"/>
            <a:ext cx="3048000" cy="206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3" name="Picture 5" descr="C:\Documents and Settings\Chris\My Documents\Sociology\Publishers\Online Classroom\Channels\Deviance\PowerPoint\Millionaire\25061_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359282"/>
            <a:ext cx="3048144" cy="2284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Documents and Settings\Chris\My Documents\Sociology\Publishers\Online Classroom\Channels\Deviance\PowerPoint\Millionaire\start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3500438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2" descr="C:\Documents and Settings\Chris\My Documents\Sociology\Publishers\Online Classroom\Channels\Deviance\PowerPoint\Millionaire\25064_fu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61405">
            <a:off x="5651792" y="2095142"/>
            <a:ext cx="3154746" cy="2355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Documents and Settings\Chris\My Documents\Sociology\Publishers\Online Classroom\Channels\Deviance\PowerPoint\Millionaire\millionaire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214290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TextBox 16">
            <a:hlinkClick r:id="" action="ppaction://hlinkshowjump?jump=nextslide">
              <a:snd r:embed="rId11" name="lets_play_millionaire.wav"/>
            </a:hlinkClick>
          </p:cNvPr>
          <p:cNvSpPr txBox="1"/>
          <p:nvPr/>
        </p:nvSpPr>
        <p:spPr>
          <a:xfrm>
            <a:off x="3286116" y="3824591"/>
            <a:ext cx="207170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Play</a:t>
            </a:r>
            <a:endParaRPr lang="en-GB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A2A1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A2A1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76350" y="4333756"/>
            <a:ext cx="721523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For Willis (1977), subcultural development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among  ‘the lads’ was an attempt to solve the problem of:</a:t>
            </a:r>
            <a:endParaRPr lang="en-GB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Status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Failure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Masculinity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Boredom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831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863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72188" y="29527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2703513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956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Status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10764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2938" y="6096000"/>
            <a:ext cx="3679825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Masculinity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Boredom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Failure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71604" y="4345631"/>
            <a:ext cx="642941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Hall and Jefferson referred to youth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subcultures as involving what form of resistance?</a:t>
            </a:r>
            <a:endParaRPr lang="en-GB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Substantial</a:t>
            </a:r>
            <a:endParaRPr lang="en-GB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Hegemonic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Symbolic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las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Superior</a:t>
            </a:r>
            <a:endParaRPr lang="en-GB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1066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1113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30925" y="2703513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2452688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1191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Substantial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29647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Superior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Hegemonic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786313" y="5392738"/>
            <a:ext cx="3857625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5398219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Symbolic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948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71670" y="4286256"/>
            <a:ext cx="51435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Which of the following is </a:t>
            </a:r>
            <a:r>
              <a:rPr lang="en-GB" sz="2000" b="1" i="1" dirty="0">
                <a:ln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example of a “spectacular” subculture?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Punks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Swingers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Skinheads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Mods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1316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1347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30925" y="2452688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22034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1425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Punks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29647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2938" y="6096000"/>
            <a:ext cx="3714750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Skinheads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Mods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Swingers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20511" y="4452882"/>
            <a:ext cx="577422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Dick Hebdidge wrote about the meaning of:</a:t>
            </a:r>
            <a:endParaRPr lang="en-GB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" action="ppaction://hlinkshowjump?jump=lastslide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Symbols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Labels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Style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Status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1535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1566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30925" y="22034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195262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1644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29647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Status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Labels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786313" y="5392738"/>
            <a:ext cx="3848100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Symbols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Style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448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28728" y="4286256"/>
            <a:ext cx="635798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Taylor, Walton and Young are associated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with what form of criminology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Conventional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Corrective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Constitutive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Critical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1769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1800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29647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30925" y="195262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1703388"/>
            <a:ext cx="2227263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1878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Conventional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10764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4786313" y="6096000"/>
            <a:ext cx="3643312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Constitutive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Critical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Corrective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50199" y="4286256"/>
            <a:ext cx="564360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For Marxists, laws are created by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reflect the interests of the: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Powerful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Poor 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Proletariat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Police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3990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4052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72188" y="37147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57290" y="4364188"/>
            <a:ext cx="671517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Whose study in Seattle showed a symbiotic relationship between control agencies and criminals?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Stan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William Chambliss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Jock Young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las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Stuart Hall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003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035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10764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30925" y="1703388"/>
            <a:ext cx="2227263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113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Stan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2938" y="6096000"/>
            <a:ext cx="3703637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60396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Jock Young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Stuart Hall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William Chambliss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1428750"/>
            <a:ext cx="2333625" cy="238125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3108" y="4286256"/>
            <a:ext cx="50006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Who accused Taylor, Walton and Young of “romanticising criminals”?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Paul Q. Hirst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Stan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Jock Young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Robin P. Hood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222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253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29647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00750" y="1428750"/>
            <a:ext cx="2333625" cy="238125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Stan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Jock Young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Robin P. Hood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316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500063" y="5392738"/>
            <a:ext cx="3848100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Paul Q. Hirst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00750" y="1179513"/>
            <a:ext cx="2333625" cy="238125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44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857168" y="4357694"/>
            <a:ext cx="592935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Who applied the term “Left Idealism” to the New Criminology of Taylor, Walton and Young?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Paul Taylor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Ian Walton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Jock Young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Paul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378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410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10764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00750" y="1179513"/>
            <a:ext cx="2333625" cy="238125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Ian Walton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Paul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456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4786313" y="5392738"/>
            <a:ext cx="3857625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Paul Taylor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10764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288958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Jock Young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00750" y="928688"/>
            <a:ext cx="25717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00232" y="4214818"/>
            <a:ext cx="557216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              Which Marxist concept can be defined as “freedom within certain limits”?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Autonomy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lastslide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Relative freedom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Relative autonomy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sz="2000" b="1" dirty="0" err="1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Autopoesis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535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550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10764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928688"/>
            <a:ext cx="25717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597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Autonomy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sz="2000" b="1" dirty="0" err="1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Autopoesis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Relative freedom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690563"/>
            <a:ext cx="25717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Freeform 25"/>
          <p:cNvSpPr/>
          <p:nvPr/>
        </p:nvSpPr>
        <p:spPr>
          <a:xfrm>
            <a:off x="4786313" y="5392738"/>
            <a:ext cx="3857625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Relative autonomy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948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14480" y="4286256"/>
            <a:ext cx="542928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Cohen’s (1972) “loss of identity” thesis argued skinhead subcultures involved: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Symbolic space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357290" y="6072206"/>
            <a:ext cx="307183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Realistic resistance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Symbolic interaction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las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Fatalist acceptance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675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706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690563"/>
            <a:ext cx="25717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753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60396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Symbolic interaction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Fatalist acceptance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6072206"/>
            <a:ext cx="307183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Realistic resistance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00750" y="428625"/>
            <a:ext cx="25717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" name="Freeform 26"/>
          <p:cNvSpPr/>
          <p:nvPr/>
        </p:nvSpPr>
        <p:spPr>
          <a:xfrm>
            <a:off x="500063" y="5405438"/>
            <a:ext cx="3857625" cy="404812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Symbolic space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948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Poor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Proletariat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Police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72188" y="37147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50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500063" y="5392738"/>
            <a:ext cx="3848100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Powerful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29647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44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71604" y="4364188"/>
            <a:ext cx="627466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Who 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characterised government in capitalist society as agents of a ruling class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GB" sz="2000" b="1" dirty="0" err="1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Quinney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Schwendinger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Hall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las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Jefferson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831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847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428625"/>
            <a:ext cx="25717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894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GB" sz="2000" b="1" dirty="0" err="1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Quinney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10764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2938" y="6096000"/>
            <a:ext cx="3714750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60396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Hall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Jefferson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Schwendinger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929313" y="142875"/>
            <a:ext cx="3071812" cy="274638"/>
          </a:xfrm>
          <a:prstGeom prst="round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wm-wonmilli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690016" y="4286256"/>
            <a:ext cx="382193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Congratulations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956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929313" y="142875"/>
            <a:ext cx="3071812" cy="274638"/>
          </a:xfrm>
          <a:prstGeom prst="round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1" name="TextBox 20">
            <a:hlinkClick r:id="" action="ppaction://hlinkshowjump?jump=endshow"/>
          </p:cNvPr>
          <p:cNvSpPr txBox="1"/>
          <p:nvPr/>
        </p:nvSpPr>
        <p:spPr>
          <a:xfrm>
            <a:off x="5072066" y="6072206"/>
            <a:ext cx="192882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Exit</a:t>
            </a:r>
            <a:endParaRPr lang="en-GB" sz="24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4354305"/>
            <a:ext cx="553644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wrong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answer…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firstslide"/>
          </p:cNvPr>
          <p:cNvSpPr txBox="1"/>
          <p:nvPr/>
        </p:nvSpPr>
        <p:spPr>
          <a:xfrm>
            <a:off x="5572132" y="5369889"/>
            <a:ext cx="246461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Restart</a:t>
            </a:r>
            <a:endParaRPr lang="en-GB" sz="24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owdoh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6072188" y="37147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6" name="Mill144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28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85918" y="4286256"/>
            <a:ext cx="614366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Order in Capitalist societies 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maintained through force and: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Compromise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Soft policing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Socialisation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Punishment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476" y="2684139"/>
            <a:ext cx="29647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lay191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Compromise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Soft policing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Punishment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72188" y="346392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8" name="Mill269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19"/>
          <p:cNvSpPr/>
          <p:nvPr/>
        </p:nvSpPr>
        <p:spPr>
          <a:xfrm>
            <a:off x="4786313" y="5405438"/>
            <a:ext cx="3857625" cy="404812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Socialisation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35885" y="4127849"/>
            <a:ext cx="607223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According to Hall et al (1978)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who were scapegoated to deflect attention away from a crisis of capitalism?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Black muggers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Travellers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Punks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Street beggars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378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425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29647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72188" y="346392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Travellers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Street beggars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72188" y="320357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503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511175" y="5405438"/>
            <a:ext cx="3857625" cy="404812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Black muggers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29647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288958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Punks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00166" y="4500570"/>
            <a:ext cx="614366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Marxists link increases in deviant behaviour to: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Criticisms of capitalism</a:t>
            </a:r>
            <a:endParaRPr lang="en-GB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1357290" y="6072206"/>
            <a:ext cx="300039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Crises in capitalism</a:t>
            </a:r>
            <a:endParaRPr lang="en-GB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Capitalism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lastslide"/>
          </p:cNvPr>
          <p:cNvSpPr txBox="1"/>
          <p:nvPr/>
        </p:nvSpPr>
        <p:spPr>
          <a:xfrm>
            <a:off x="5072066" y="6072206"/>
            <a:ext cx="307183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Crises at Christmas</a:t>
            </a:r>
            <a:endParaRPr lang="en-GB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613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644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6" y="2684139"/>
            <a:ext cx="303620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72188" y="320357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072188" y="2963863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722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Criticisms of capitalism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2938" y="6096000"/>
            <a:ext cx="3714750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6" y="2684139"/>
            <a:ext cx="3107647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 2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288958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Capitalism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300039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Crises at Christmas</a:t>
            </a:r>
            <a:endParaRPr lang="en-GB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6072206"/>
            <a:ext cx="307183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Crises in capitalism</a:t>
            </a:r>
            <a:endParaRPr lang="en-GB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1156</Words>
  <Application>Microsoft Office PowerPoint</Application>
  <PresentationFormat>On-screen Show (4:3)</PresentationFormat>
  <Paragraphs>261</Paragraphs>
  <Slides>33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Millionaire: Crime and Deviance</dc:title>
  <dc:subject>Theories of Deviance 2</dc:subject>
  <dc:creator>Chris.Livesey</dc:creator>
  <cp:lastModifiedBy>Chris.Livesey</cp:lastModifiedBy>
  <cp:revision>179</cp:revision>
  <dcterms:created xsi:type="dcterms:W3CDTF">2009-06-30T15:15:46Z</dcterms:created>
  <dcterms:modified xsi:type="dcterms:W3CDTF">2010-08-31T09:07:42Z</dcterms:modified>
</cp:coreProperties>
</file>